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re Sugar" charset="1" panose="00000000000000000000"/>
      <p:regular r:id="rId19"/>
    </p:embeddedFont>
    <p:embeddedFont>
      <p:font typeface="More Sugar Thin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1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994666" cy="1727663"/>
          </a:xfrm>
          <a:custGeom>
            <a:avLst/>
            <a:gdLst/>
            <a:ahLst/>
            <a:cxnLst/>
            <a:rect r="r" b="b" t="t" l="l"/>
            <a:pathLst>
              <a:path h="1727663" w="1994666">
                <a:moveTo>
                  <a:pt x="0" y="0"/>
                </a:moveTo>
                <a:lnTo>
                  <a:pt x="1994666" y="0"/>
                </a:lnTo>
                <a:lnTo>
                  <a:pt x="1994666" y="1727663"/>
                </a:lnTo>
                <a:lnTo>
                  <a:pt x="0" y="1727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6198" y="9366187"/>
            <a:ext cx="6950782" cy="575387"/>
            <a:chOff x="0" y="0"/>
            <a:chExt cx="9267710" cy="7671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70978" y="2178656"/>
            <a:ext cx="15886999" cy="5929689"/>
            <a:chOff x="0" y="0"/>
            <a:chExt cx="21182666" cy="7906252"/>
          </a:xfrm>
        </p:grpSpPr>
        <p:sp>
          <p:nvSpPr>
            <p:cNvPr name="Freeform 10" id="10"/>
            <p:cNvSpPr/>
            <p:nvPr/>
          </p:nvSpPr>
          <p:spPr>
            <a:xfrm flipH="false" flipV="false" rot="-156245">
              <a:off x="626371" y="1194435"/>
              <a:ext cx="18772659" cy="4403042"/>
            </a:xfrm>
            <a:custGeom>
              <a:avLst/>
              <a:gdLst/>
              <a:ahLst/>
              <a:cxnLst/>
              <a:rect r="r" b="b" t="t" l="l"/>
              <a:pathLst>
                <a:path h="4403042" w="18772659">
                  <a:moveTo>
                    <a:pt x="0" y="0"/>
                  </a:moveTo>
                  <a:lnTo>
                    <a:pt x="18772659" y="0"/>
                  </a:lnTo>
                  <a:lnTo>
                    <a:pt x="18772659" y="4403042"/>
                  </a:lnTo>
                  <a:lnTo>
                    <a:pt x="0" y="4403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129221" y="853197"/>
              <a:ext cx="4053444" cy="5501798"/>
            </a:xfrm>
            <a:custGeom>
              <a:avLst/>
              <a:gdLst/>
              <a:ahLst/>
              <a:cxnLst/>
              <a:rect r="r" b="b" t="t" l="l"/>
              <a:pathLst>
                <a:path h="5501798" w="4053444">
                  <a:moveTo>
                    <a:pt x="0" y="0"/>
                  </a:moveTo>
                  <a:lnTo>
                    <a:pt x="4053445" y="0"/>
                  </a:lnTo>
                  <a:lnTo>
                    <a:pt x="4053445" y="5501798"/>
                  </a:lnTo>
                  <a:lnTo>
                    <a:pt x="0" y="5501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3471" r="-60256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-234792">
              <a:off x="1643973" y="3126572"/>
              <a:ext cx="17268742" cy="1698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89"/>
                </a:lnSpc>
              </a:pPr>
              <a:r>
                <a:rPr lang="en-US" sz="10106">
                  <a:solidFill>
                    <a:srgbClr val="000000"/>
                  </a:solidFill>
                  <a:latin typeface="More Sugar"/>
                  <a:ea typeface="More Sugar"/>
                  <a:cs typeface="More Sugar"/>
                  <a:sym typeface="More Sugar"/>
                </a:rPr>
                <a:t>FIRST STEPS WITH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1188882">
              <a:off x="9205812" y="1227726"/>
              <a:ext cx="1248748" cy="1404522"/>
            </a:xfrm>
            <a:custGeom>
              <a:avLst/>
              <a:gdLst/>
              <a:ahLst/>
              <a:cxnLst/>
              <a:rect r="r" b="b" t="t" l="l"/>
              <a:pathLst>
                <a:path h="1404522" w="1248748">
                  <a:moveTo>
                    <a:pt x="0" y="0"/>
                  </a:moveTo>
                  <a:lnTo>
                    <a:pt x="1248748" y="0"/>
                  </a:lnTo>
                  <a:lnTo>
                    <a:pt x="1248748" y="1404522"/>
                  </a:lnTo>
                  <a:lnTo>
                    <a:pt x="0" y="1404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441925">
              <a:off x="505030" y="574325"/>
              <a:ext cx="3507325" cy="3226739"/>
            </a:xfrm>
            <a:custGeom>
              <a:avLst/>
              <a:gdLst/>
              <a:ahLst/>
              <a:cxnLst/>
              <a:rect r="r" b="b" t="t" l="l"/>
              <a:pathLst>
                <a:path h="3226739" w="3507325">
                  <a:moveTo>
                    <a:pt x="0" y="0"/>
                  </a:moveTo>
                  <a:lnTo>
                    <a:pt x="3507324" y="0"/>
                  </a:lnTo>
                  <a:lnTo>
                    <a:pt x="3507324" y="3226739"/>
                  </a:lnTo>
                  <a:lnTo>
                    <a:pt x="0" y="3226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-234792">
              <a:off x="1210766" y="5160944"/>
              <a:ext cx="17268742" cy="2158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56"/>
                </a:lnSpc>
              </a:pPr>
              <a:r>
                <a:rPr lang="en-US" sz="12805">
                  <a:solidFill>
                    <a:srgbClr val="ED9AC2"/>
                  </a:solidFill>
                  <a:latin typeface="More Sugar"/>
                  <a:ea typeface="More Sugar"/>
                  <a:cs typeface="More Sugar"/>
                  <a:sym typeface="More Sugar"/>
                </a:rPr>
                <a:t>GEE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072" y="735976"/>
            <a:ext cx="15532822" cy="8776044"/>
          </a:xfrm>
          <a:custGeom>
            <a:avLst/>
            <a:gdLst/>
            <a:ahLst/>
            <a:cxnLst/>
            <a:rect r="r" b="b" t="t" l="l"/>
            <a:pathLst>
              <a:path h="8776044" w="15532822">
                <a:moveTo>
                  <a:pt x="0" y="0"/>
                </a:moveTo>
                <a:lnTo>
                  <a:pt x="15532821" y="0"/>
                </a:lnTo>
                <a:lnTo>
                  <a:pt x="15532821" y="8776044"/>
                </a:lnTo>
                <a:lnTo>
                  <a:pt x="0" y="877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2765" y="9616795"/>
            <a:ext cx="6950782" cy="575387"/>
            <a:chOff x="0" y="0"/>
            <a:chExt cx="9267710" cy="7671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75735"/>
            <a:ext cx="4866413" cy="457419"/>
            <a:chOff x="0" y="0"/>
            <a:chExt cx="6488550" cy="60989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8575"/>
              <a:ext cx="6488550" cy="581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8"/>
                </a:lnSpc>
              </a:pPr>
              <a:r>
                <a:rPr lang="en-US" sz="301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STEP 5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5716250" y="0"/>
              <a:ext cx="506616" cy="609892"/>
              <a:chOff x="0" y="0"/>
              <a:chExt cx="337582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3758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7582">
                    <a:moveTo>
                      <a:pt x="134382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134382" y="406400"/>
                    </a:lnTo>
                    <a:lnTo>
                      <a:pt x="337582" y="203200"/>
                    </a:lnTo>
                    <a:lnTo>
                      <a:pt x="13438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9050"/>
                <a:ext cx="223282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48547" y="0"/>
              <a:ext cx="506616" cy="609892"/>
              <a:chOff x="0" y="0"/>
              <a:chExt cx="100072" cy="12047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0072" cy="120472"/>
              </a:xfrm>
              <a:custGeom>
                <a:avLst/>
                <a:gdLst/>
                <a:ahLst/>
                <a:cxnLst/>
                <a:rect r="r" b="b" t="t" l="l"/>
                <a:pathLst>
                  <a:path h="120472" w="100072">
                    <a:moveTo>
                      <a:pt x="0" y="0"/>
                    </a:moveTo>
                    <a:lnTo>
                      <a:pt x="100072" y="0"/>
                    </a:lnTo>
                    <a:lnTo>
                      <a:pt x="100072" y="120472"/>
                    </a:lnTo>
                    <a:lnTo>
                      <a:pt x="0" y="1204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100072" cy="101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072" y="794483"/>
            <a:ext cx="15532822" cy="8659548"/>
          </a:xfrm>
          <a:custGeom>
            <a:avLst/>
            <a:gdLst/>
            <a:ahLst/>
            <a:cxnLst/>
            <a:rect r="r" b="b" t="t" l="l"/>
            <a:pathLst>
              <a:path h="8659548" w="15532822">
                <a:moveTo>
                  <a:pt x="0" y="0"/>
                </a:moveTo>
                <a:lnTo>
                  <a:pt x="15532821" y="0"/>
                </a:lnTo>
                <a:lnTo>
                  <a:pt x="15532821" y="8659548"/>
                </a:lnTo>
                <a:lnTo>
                  <a:pt x="0" y="865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75735"/>
            <a:ext cx="4866413" cy="457419"/>
            <a:chOff x="0" y="0"/>
            <a:chExt cx="6488550" cy="6098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575"/>
              <a:ext cx="6488550" cy="581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8"/>
                </a:lnSpc>
              </a:pPr>
              <a:r>
                <a:rPr lang="en-US" sz="301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STEP 6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5716250" y="0"/>
              <a:ext cx="506616" cy="609892"/>
              <a:chOff x="0" y="0"/>
              <a:chExt cx="337582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758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7582">
                    <a:moveTo>
                      <a:pt x="134382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134382" y="406400"/>
                    </a:lnTo>
                    <a:lnTo>
                      <a:pt x="337582" y="203200"/>
                    </a:lnTo>
                    <a:lnTo>
                      <a:pt x="13438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23282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48547" y="0"/>
              <a:ext cx="506616" cy="609892"/>
              <a:chOff x="0" y="0"/>
              <a:chExt cx="100072" cy="12047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0072" cy="120472"/>
              </a:xfrm>
              <a:custGeom>
                <a:avLst/>
                <a:gdLst/>
                <a:ahLst/>
                <a:cxnLst/>
                <a:rect r="r" b="b" t="t" l="l"/>
                <a:pathLst>
                  <a:path h="120472" w="100072">
                    <a:moveTo>
                      <a:pt x="0" y="0"/>
                    </a:moveTo>
                    <a:lnTo>
                      <a:pt x="100072" y="0"/>
                    </a:lnTo>
                    <a:lnTo>
                      <a:pt x="100072" y="120472"/>
                    </a:lnTo>
                    <a:lnTo>
                      <a:pt x="0" y="1204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100072" cy="101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532765" y="9616795"/>
            <a:ext cx="6950782" cy="575387"/>
            <a:chOff x="0" y="0"/>
            <a:chExt cx="9267710" cy="7671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41979" y="407547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2530" y="1713398"/>
            <a:ext cx="12922941" cy="7544902"/>
          </a:xfrm>
          <a:custGeom>
            <a:avLst/>
            <a:gdLst/>
            <a:ahLst/>
            <a:cxnLst/>
            <a:rect r="r" b="b" t="t" l="l"/>
            <a:pathLst>
              <a:path h="7544902" w="12922941">
                <a:moveTo>
                  <a:pt x="0" y="0"/>
                </a:moveTo>
                <a:lnTo>
                  <a:pt x="12922940" y="0"/>
                </a:lnTo>
                <a:lnTo>
                  <a:pt x="12922940" y="7544902"/>
                </a:lnTo>
                <a:lnTo>
                  <a:pt x="0" y="7544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5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6198" y="88352"/>
            <a:ext cx="6326881" cy="1483941"/>
            <a:chOff x="0" y="0"/>
            <a:chExt cx="8435841" cy="1978588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8435841" cy="1978588"/>
            </a:xfrm>
            <a:custGeom>
              <a:avLst/>
              <a:gdLst/>
              <a:ahLst/>
              <a:cxnLst/>
              <a:rect r="r" b="b" t="t" l="l"/>
              <a:pathLst>
                <a:path h="1978588" w="8435841">
                  <a:moveTo>
                    <a:pt x="8435841" y="0"/>
                  </a:moveTo>
                  <a:lnTo>
                    <a:pt x="0" y="0"/>
                  </a:lnTo>
                  <a:lnTo>
                    <a:pt x="0" y="1978588"/>
                  </a:lnTo>
                  <a:lnTo>
                    <a:pt x="8435841" y="1978588"/>
                  </a:lnTo>
                  <a:lnTo>
                    <a:pt x="8435841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24222" y="337564"/>
              <a:ext cx="7234816" cy="1447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55"/>
                </a:lnSpc>
              </a:pPr>
              <a:r>
                <a:rPr lang="en-US" sz="7505">
                  <a:solidFill>
                    <a:srgbClr val="000000"/>
                  </a:solidFill>
                  <a:latin typeface="More Sugar"/>
                  <a:ea typeface="More Sugar"/>
                  <a:cs typeface="More Sugar"/>
                  <a:sym typeface="More Sugar"/>
                </a:rPr>
                <a:t>INTERFACE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6198" y="9366187"/>
            <a:ext cx="6950782" cy="575387"/>
            <a:chOff x="0" y="0"/>
            <a:chExt cx="9267710" cy="7671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2879022" y="4785991"/>
            <a:ext cx="12034970" cy="2822747"/>
          </a:xfrm>
          <a:custGeom>
            <a:avLst/>
            <a:gdLst/>
            <a:ahLst/>
            <a:cxnLst/>
            <a:rect r="r" b="b" t="t" l="l"/>
            <a:pathLst>
              <a:path h="2822747" w="12034970">
                <a:moveTo>
                  <a:pt x="0" y="0"/>
                </a:moveTo>
                <a:lnTo>
                  <a:pt x="12034969" y="0"/>
                </a:lnTo>
                <a:lnTo>
                  <a:pt x="12034969" y="2822747"/>
                </a:lnTo>
                <a:lnTo>
                  <a:pt x="0" y="2822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645291" y="5898980"/>
            <a:ext cx="11020820" cy="115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987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LET'S PRACTICE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188882">
            <a:off x="7354149" y="1247133"/>
            <a:ext cx="2590861" cy="2914056"/>
          </a:xfrm>
          <a:custGeom>
            <a:avLst/>
            <a:gdLst/>
            <a:ahLst/>
            <a:cxnLst/>
            <a:rect r="r" b="b" t="t" l="l"/>
            <a:pathLst>
              <a:path h="2914056" w="2590861">
                <a:moveTo>
                  <a:pt x="0" y="0"/>
                </a:moveTo>
                <a:lnTo>
                  <a:pt x="2590861" y="0"/>
                </a:lnTo>
                <a:lnTo>
                  <a:pt x="2590861" y="2914056"/>
                </a:lnTo>
                <a:lnTo>
                  <a:pt x="0" y="2914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62466" y="9490864"/>
            <a:ext cx="6950782" cy="575387"/>
            <a:chOff x="0" y="0"/>
            <a:chExt cx="9267710" cy="7671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877019" y="7189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864238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0" y="0"/>
                </a:moveTo>
                <a:lnTo>
                  <a:pt x="273633" y="0"/>
                </a:lnTo>
                <a:lnTo>
                  <a:pt x="273633" y="2388858"/>
                </a:lnTo>
                <a:lnTo>
                  <a:pt x="0" y="238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811040" y="6392913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273633" y="0"/>
                </a:moveTo>
                <a:lnTo>
                  <a:pt x="0" y="0"/>
                </a:lnTo>
                <a:lnTo>
                  <a:pt x="0" y="2388858"/>
                </a:lnTo>
                <a:lnTo>
                  <a:pt x="273633" y="2388858"/>
                </a:lnTo>
                <a:lnTo>
                  <a:pt x="2736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4855">
            <a:off x="11889986" y="1951262"/>
            <a:ext cx="5400610" cy="5887524"/>
          </a:xfrm>
          <a:custGeom>
            <a:avLst/>
            <a:gdLst/>
            <a:ahLst/>
            <a:cxnLst/>
            <a:rect r="r" b="b" t="t" l="l"/>
            <a:pathLst>
              <a:path h="5887524" w="5400610">
                <a:moveTo>
                  <a:pt x="0" y="0"/>
                </a:moveTo>
                <a:lnTo>
                  <a:pt x="5400610" y="0"/>
                </a:lnTo>
                <a:lnTo>
                  <a:pt x="5400610" y="5887525"/>
                </a:lnTo>
                <a:lnTo>
                  <a:pt x="0" y="5887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2490" y="1818427"/>
            <a:ext cx="7572048" cy="107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843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OUR 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8735" y="4693285"/>
            <a:ext cx="10102452" cy="9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3" indent="-367031" lvl="1">
              <a:lnSpc>
                <a:spcPts val="374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AHMADOU NIASS</a:t>
            </a:r>
          </a:p>
          <a:p>
            <a:pPr algn="l" marL="734063" indent="-367031" lvl="1">
              <a:lnSpc>
                <a:spcPts val="374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MALICK SENE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1165" y="7252606"/>
            <a:ext cx="9276691" cy="9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63" indent="-367031" lvl="1">
              <a:lnSpc>
                <a:spcPts val="374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FOGWOUNG DJOUFACK SARAH-LAURE</a:t>
            </a:r>
          </a:p>
          <a:p>
            <a:pPr algn="just" marL="734063" indent="-367031" lvl="1">
              <a:lnSpc>
                <a:spcPts val="374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NGUEMFOUO NGOUMTSA CÉLINA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885562" y="8191137"/>
            <a:ext cx="4925478" cy="250752"/>
          </a:xfrm>
          <a:custGeom>
            <a:avLst/>
            <a:gdLst/>
            <a:ahLst/>
            <a:cxnLst/>
            <a:rect r="r" b="b" t="t" l="l"/>
            <a:pathLst>
              <a:path h="250752" w="4925478">
                <a:moveTo>
                  <a:pt x="0" y="0"/>
                </a:moveTo>
                <a:lnTo>
                  <a:pt x="4925478" y="0"/>
                </a:lnTo>
                <a:lnTo>
                  <a:pt x="4925478" y="250751"/>
                </a:lnTo>
                <a:lnTo>
                  <a:pt x="0" y="2507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56198" y="9366187"/>
            <a:ext cx="6950782" cy="575387"/>
            <a:chOff x="0" y="0"/>
            <a:chExt cx="9267710" cy="7671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30912" y="3345457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288286"/>
            <a:ext cx="13407009" cy="102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3926" y="4146056"/>
            <a:ext cx="7776791" cy="53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QU’EST CE QUE GEE?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8326" y="4975225"/>
            <a:ext cx="12127992" cy="24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3"/>
              </a:lnSpc>
            </a:pPr>
          </a:p>
          <a:p>
            <a:pPr algn="ctr">
              <a:lnSpc>
                <a:spcPts val="6403"/>
              </a:lnSpc>
            </a:pPr>
            <a:r>
              <a:rPr lang="en-US" sz="3904" spc="-11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Google Earth Engine (GEE) est une plateforme cloud conçue pour l'analyse et la visualisation de données spatiales.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393184">
            <a:off x="13189936" y="3291963"/>
            <a:ext cx="3292370" cy="3703074"/>
          </a:xfrm>
          <a:custGeom>
            <a:avLst/>
            <a:gdLst/>
            <a:ahLst/>
            <a:cxnLst/>
            <a:rect r="r" b="b" t="t" l="l"/>
            <a:pathLst>
              <a:path h="3703074" w="3292370">
                <a:moveTo>
                  <a:pt x="0" y="0"/>
                </a:moveTo>
                <a:lnTo>
                  <a:pt x="3292370" y="0"/>
                </a:lnTo>
                <a:lnTo>
                  <a:pt x="3292370" y="3703074"/>
                </a:lnTo>
                <a:lnTo>
                  <a:pt x="0" y="370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56198" y="9366187"/>
            <a:ext cx="6950782" cy="575387"/>
            <a:chOff x="0" y="0"/>
            <a:chExt cx="9267710" cy="7671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54345" y="3085182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288286"/>
            <a:ext cx="13407009" cy="102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3926" y="3567931"/>
            <a:ext cx="7776791" cy="53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QU’EST CE QUE GEE?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495" y="3986923"/>
            <a:ext cx="13219652" cy="59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</a:p>
          <a:p>
            <a:pPr algn="l" marL="613663" indent="-306831" lvl="1">
              <a:lnSpc>
                <a:spcPts val="4661"/>
              </a:lnSpc>
              <a:buFont typeface="Arial"/>
              <a:buChar char="•"/>
            </a:pPr>
            <a:r>
              <a:rPr lang="en-US" sz="2842" spc="-8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GEE permet de créer des Visualisations interactives, d’écrire des scripts en JavaScript ou Python pour automatiser les analyses.</a:t>
            </a:r>
          </a:p>
          <a:p>
            <a:pPr algn="l" marL="613663" indent="-306831" lvl="1">
              <a:lnSpc>
                <a:spcPts val="4661"/>
              </a:lnSpc>
              <a:buFont typeface="Arial"/>
              <a:buChar char="•"/>
            </a:pPr>
            <a:r>
              <a:rPr lang="en-US" sz="2842" spc="-8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GEE est utilisé dans divers domaines, tels que l'agriculture, la gestion des ressources naturelles, la planification urbaine, la recherche scientifique, et la réponse aux catastrophes.</a:t>
            </a:r>
          </a:p>
          <a:p>
            <a:pPr algn="l" marL="613663" indent="-306831" lvl="1">
              <a:lnSpc>
                <a:spcPts val="4661"/>
              </a:lnSpc>
              <a:buFont typeface="Arial"/>
              <a:buChar char="•"/>
            </a:pPr>
            <a:r>
              <a:rPr lang="en-US" sz="2842" spc="-8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 plus, Les résultats et les visualisations peuvent être partagés facilement avec d'autres utilisateurs, favorisant ainsi la collaboration entre chercheurs, décideurs et le grand public.</a:t>
            </a:r>
          </a:p>
          <a:p>
            <a:pPr algn="l">
              <a:lnSpc>
                <a:spcPts val="466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1393184">
            <a:off x="13189936" y="3291963"/>
            <a:ext cx="3292370" cy="3703074"/>
          </a:xfrm>
          <a:custGeom>
            <a:avLst/>
            <a:gdLst/>
            <a:ahLst/>
            <a:cxnLst/>
            <a:rect r="r" b="b" t="t" l="l"/>
            <a:pathLst>
              <a:path h="3703074" w="3292370">
                <a:moveTo>
                  <a:pt x="0" y="0"/>
                </a:moveTo>
                <a:lnTo>
                  <a:pt x="3292370" y="0"/>
                </a:lnTo>
                <a:lnTo>
                  <a:pt x="3292370" y="3703074"/>
                </a:lnTo>
                <a:lnTo>
                  <a:pt x="0" y="370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56198" y="9366187"/>
            <a:ext cx="6950782" cy="575387"/>
            <a:chOff x="0" y="0"/>
            <a:chExt cx="9267710" cy="7671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55859" y="730590"/>
            <a:ext cx="8554630" cy="2006450"/>
          </a:xfrm>
          <a:custGeom>
            <a:avLst/>
            <a:gdLst/>
            <a:ahLst/>
            <a:cxnLst/>
            <a:rect r="r" b="b" t="t" l="l"/>
            <a:pathLst>
              <a:path h="2006450" w="8554630">
                <a:moveTo>
                  <a:pt x="8554630" y="0"/>
                </a:moveTo>
                <a:lnTo>
                  <a:pt x="0" y="0"/>
                </a:lnTo>
                <a:lnTo>
                  <a:pt x="0" y="2006450"/>
                </a:lnTo>
                <a:lnTo>
                  <a:pt x="8554630" y="2006450"/>
                </a:lnTo>
                <a:lnTo>
                  <a:pt x="85546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1979" y="407547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2501" y="1275399"/>
            <a:ext cx="8219615" cy="106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ACCES TO GEE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2501" y="4676962"/>
            <a:ext cx="13995589" cy="232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345"/>
              </a:lnSpc>
              <a:spcBef>
                <a:spcPct val="0"/>
              </a:spcBef>
            </a:pPr>
            <a:r>
              <a:rPr lang="en-US" sz="7536" spc="-22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Comment accéder à la plateforme Google Earth Engine?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56198" y="9366187"/>
            <a:ext cx="6950782" cy="575387"/>
            <a:chOff x="0" y="0"/>
            <a:chExt cx="9267710" cy="7671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9556" y="774980"/>
            <a:ext cx="15636760" cy="8737040"/>
          </a:xfrm>
          <a:custGeom>
            <a:avLst/>
            <a:gdLst/>
            <a:ahLst/>
            <a:cxnLst/>
            <a:rect r="r" b="b" t="t" l="l"/>
            <a:pathLst>
              <a:path h="8737040" w="15636760">
                <a:moveTo>
                  <a:pt x="0" y="0"/>
                </a:moveTo>
                <a:lnTo>
                  <a:pt x="15636759" y="0"/>
                </a:lnTo>
                <a:lnTo>
                  <a:pt x="15636759" y="8737040"/>
                </a:lnTo>
                <a:lnTo>
                  <a:pt x="0" y="873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75735"/>
            <a:ext cx="4866413" cy="457419"/>
            <a:chOff x="0" y="0"/>
            <a:chExt cx="6488550" cy="6098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575"/>
              <a:ext cx="6488550" cy="581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8"/>
                </a:lnSpc>
              </a:pPr>
              <a:r>
                <a:rPr lang="en-US" sz="301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STEP 1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5716250" y="0"/>
              <a:ext cx="506616" cy="609892"/>
              <a:chOff x="0" y="0"/>
              <a:chExt cx="337582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758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7582">
                    <a:moveTo>
                      <a:pt x="134382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134382" y="406400"/>
                    </a:lnTo>
                    <a:lnTo>
                      <a:pt x="337582" y="203200"/>
                    </a:lnTo>
                    <a:lnTo>
                      <a:pt x="13438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23282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48547" y="0"/>
              <a:ext cx="506616" cy="609892"/>
              <a:chOff x="0" y="0"/>
              <a:chExt cx="100072" cy="12047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0072" cy="120472"/>
              </a:xfrm>
              <a:custGeom>
                <a:avLst/>
                <a:gdLst/>
                <a:ahLst/>
                <a:cxnLst/>
                <a:rect r="r" b="b" t="t" l="l"/>
                <a:pathLst>
                  <a:path h="120472" w="100072">
                    <a:moveTo>
                      <a:pt x="0" y="0"/>
                    </a:moveTo>
                    <a:lnTo>
                      <a:pt x="100072" y="0"/>
                    </a:lnTo>
                    <a:lnTo>
                      <a:pt x="100072" y="120472"/>
                    </a:lnTo>
                    <a:lnTo>
                      <a:pt x="0" y="1204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100072" cy="101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509332" y="9512020"/>
            <a:ext cx="6950782" cy="575387"/>
            <a:chOff x="0" y="0"/>
            <a:chExt cx="9267710" cy="7671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014064" y="-2642750"/>
            <a:ext cx="5912048" cy="6835460"/>
          </a:xfrm>
          <a:custGeom>
            <a:avLst/>
            <a:gdLst/>
            <a:ahLst/>
            <a:cxnLst/>
            <a:rect r="r" b="b" t="t" l="l"/>
            <a:pathLst>
              <a:path h="6835460" w="5912048">
                <a:moveTo>
                  <a:pt x="0" y="0"/>
                </a:moveTo>
                <a:lnTo>
                  <a:pt x="5912047" y="0"/>
                </a:lnTo>
                <a:lnTo>
                  <a:pt x="5912047" y="6835460"/>
                </a:lnTo>
                <a:lnTo>
                  <a:pt x="0" y="6835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072" y="774980"/>
            <a:ext cx="15601856" cy="8737040"/>
          </a:xfrm>
          <a:custGeom>
            <a:avLst/>
            <a:gdLst/>
            <a:ahLst/>
            <a:cxnLst/>
            <a:rect r="r" b="b" t="t" l="l"/>
            <a:pathLst>
              <a:path h="8737040" w="15601856">
                <a:moveTo>
                  <a:pt x="0" y="0"/>
                </a:moveTo>
                <a:lnTo>
                  <a:pt x="15601856" y="0"/>
                </a:lnTo>
                <a:lnTo>
                  <a:pt x="15601856" y="8737040"/>
                </a:lnTo>
                <a:lnTo>
                  <a:pt x="0" y="873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75735"/>
            <a:ext cx="4866413" cy="457419"/>
            <a:chOff x="0" y="0"/>
            <a:chExt cx="6488550" cy="6098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575"/>
              <a:ext cx="6488550" cy="581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8"/>
                </a:lnSpc>
              </a:pPr>
              <a:r>
                <a:rPr lang="en-US" sz="301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STEP 2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5716250" y="0"/>
              <a:ext cx="506616" cy="609892"/>
              <a:chOff x="0" y="0"/>
              <a:chExt cx="337582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758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7582">
                    <a:moveTo>
                      <a:pt x="134382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134382" y="406400"/>
                    </a:lnTo>
                    <a:lnTo>
                      <a:pt x="337582" y="203200"/>
                    </a:lnTo>
                    <a:lnTo>
                      <a:pt x="13438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23282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48547" y="0"/>
              <a:ext cx="506616" cy="609892"/>
              <a:chOff x="0" y="0"/>
              <a:chExt cx="100072" cy="12047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0072" cy="120472"/>
              </a:xfrm>
              <a:custGeom>
                <a:avLst/>
                <a:gdLst/>
                <a:ahLst/>
                <a:cxnLst/>
                <a:rect r="r" b="b" t="t" l="l"/>
                <a:pathLst>
                  <a:path h="120472" w="100072">
                    <a:moveTo>
                      <a:pt x="0" y="0"/>
                    </a:moveTo>
                    <a:lnTo>
                      <a:pt x="100072" y="0"/>
                    </a:lnTo>
                    <a:lnTo>
                      <a:pt x="100072" y="120472"/>
                    </a:lnTo>
                    <a:lnTo>
                      <a:pt x="0" y="1204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100072" cy="101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556198" y="9512020"/>
            <a:ext cx="6950782" cy="575387"/>
            <a:chOff x="0" y="0"/>
            <a:chExt cx="9267710" cy="7671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52787" y="0"/>
            <a:ext cx="2813027" cy="4114800"/>
          </a:xfrm>
          <a:custGeom>
            <a:avLst/>
            <a:gdLst/>
            <a:ahLst/>
            <a:cxnLst/>
            <a:rect r="r" b="b" t="t" l="l"/>
            <a:pathLst>
              <a:path h="4114800" w="2813027">
                <a:moveTo>
                  <a:pt x="0" y="0"/>
                </a:moveTo>
                <a:lnTo>
                  <a:pt x="2813026" y="0"/>
                </a:lnTo>
                <a:lnTo>
                  <a:pt x="28130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3072" y="774980"/>
            <a:ext cx="15601856" cy="8737040"/>
          </a:xfrm>
          <a:custGeom>
            <a:avLst/>
            <a:gdLst/>
            <a:ahLst/>
            <a:cxnLst/>
            <a:rect r="r" b="b" t="t" l="l"/>
            <a:pathLst>
              <a:path h="8737040" w="15601856">
                <a:moveTo>
                  <a:pt x="0" y="0"/>
                </a:moveTo>
                <a:lnTo>
                  <a:pt x="15601856" y="0"/>
                </a:lnTo>
                <a:lnTo>
                  <a:pt x="15601856" y="8737040"/>
                </a:lnTo>
                <a:lnTo>
                  <a:pt x="0" y="8737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75735"/>
            <a:ext cx="4866413" cy="457419"/>
            <a:chOff x="0" y="0"/>
            <a:chExt cx="6488550" cy="60989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6488550" cy="581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8"/>
                </a:lnSpc>
              </a:pPr>
              <a:r>
                <a:rPr lang="en-US" sz="301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STEP 3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5716250" y="0"/>
              <a:ext cx="506616" cy="609892"/>
              <a:chOff x="0" y="0"/>
              <a:chExt cx="337582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3758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7582">
                    <a:moveTo>
                      <a:pt x="134382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134382" y="406400"/>
                    </a:lnTo>
                    <a:lnTo>
                      <a:pt x="337582" y="203200"/>
                    </a:lnTo>
                    <a:lnTo>
                      <a:pt x="13438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223282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48547" y="0"/>
              <a:ext cx="506616" cy="609892"/>
              <a:chOff x="0" y="0"/>
              <a:chExt cx="100072" cy="12047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0072" cy="120472"/>
              </a:xfrm>
              <a:custGeom>
                <a:avLst/>
                <a:gdLst/>
                <a:ahLst/>
                <a:cxnLst/>
                <a:rect r="r" b="b" t="t" l="l"/>
                <a:pathLst>
                  <a:path h="120472" w="100072">
                    <a:moveTo>
                      <a:pt x="0" y="0"/>
                    </a:moveTo>
                    <a:lnTo>
                      <a:pt x="100072" y="0"/>
                    </a:lnTo>
                    <a:lnTo>
                      <a:pt x="100072" y="120472"/>
                    </a:lnTo>
                    <a:lnTo>
                      <a:pt x="0" y="1204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100072" cy="101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603064" y="9512020"/>
            <a:ext cx="6950782" cy="575387"/>
            <a:chOff x="0" y="0"/>
            <a:chExt cx="9267710" cy="7671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072" y="774980"/>
            <a:ext cx="15601856" cy="8737040"/>
          </a:xfrm>
          <a:custGeom>
            <a:avLst/>
            <a:gdLst/>
            <a:ahLst/>
            <a:cxnLst/>
            <a:rect r="r" b="b" t="t" l="l"/>
            <a:pathLst>
              <a:path h="8737040" w="15601856">
                <a:moveTo>
                  <a:pt x="0" y="0"/>
                </a:moveTo>
                <a:lnTo>
                  <a:pt x="15601856" y="0"/>
                </a:lnTo>
                <a:lnTo>
                  <a:pt x="15601856" y="8737040"/>
                </a:lnTo>
                <a:lnTo>
                  <a:pt x="0" y="873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2466" y="9654895"/>
            <a:ext cx="6950782" cy="575387"/>
            <a:chOff x="0" y="0"/>
            <a:chExt cx="9267710" cy="7671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713491" y="0"/>
              <a:ext cx="3835914" cy="767183"/>
            </a:xfrm>
            <a:custGeom>
              <a:avLst/>
              <a:gdLst/>
              <a:ahLst/>
              <a:cxnLst/>
              <a:rect r="r" b="b" t="t" l="l"/>
              <a:pathLst>
                <a:path h="767183" w="3835914">
                  <a:moveTo>
                    <a:pt x="0" y="0"/>
                  </a:moveTo>
                  <a:lnTo>
                    <a:pt x="3835914" y="0"/>
                  </a:lnTo>
                  <a:lnTo>
                    <a:pt x="3835914" y="767183"/>
                  </a:lnTo>
                  <a:lnTo>
                    <a:pt x="0" y="76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13581" y="96357"/>
              <a:ext cx="3354129" cy="670826"/>
            </a:xfrm>
            <a:custGeom>
              <a:avLst/>
              <a:gdLst/>
              <a:ahLst/>
              <a:cxnLst/>
              <a:rect r="r" b="b" t="t" l="l"/>
              <a:pathLst>
                <a:path h="670826" w="3354129">
                  <a:moveTo>
                    <a:pt x="0" y="0"/>
                  </a:moveTo>
                  <a:lnTo>
                    <a:pt x="3354129" y="0"/>
                  </a:lnTo>
                  <a:lnTo>
                    <a:pt x="3354129" y="670826"/>
                  </a:lnTo>
                  <a:lnTo>
                    <a:pt x="0" y="67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25562" y="174803"/>
              <a:ext cx="8262701" cy="43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5"/>
                </a:lnSpc>
              </a:pPr>
              <a:r>
                <a:rPr lang="en-US" sz="2277">
                  <a:solidFill>
                    <a:srgbClr val="020203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STATISTIQUES EXPLORATOIRE SPATIALE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75735"/>
            <a:ext cx="4866413" cy="457419"/>
            <a:chOff x="0" y="0"/>
            <a:chExt cx="6488550" cy="60989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8575"/>
              <a:ext cx="6488550" cy="581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8"/>
                </a:lnSpc>
              </a:pPr>
              <a:r>
                <a:rPr lang="en-US" sz="301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STEP 4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5716250" y="0"/>
              <a:ext cx="506616" cy="609892"/>
              <a:chOff x="0" y="0"/>
              <a:chExt cx="337582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3758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7582">
                    <a:moveTo>
                      <a:pt x="134382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134382" y="406400"/>
                    </a:lnTo>
                    <a:lnTo>
                      <a:pt x="337582" y="203200"/>
                    </a:lnTo>
                    <a:lnTo>
                      <a:pt x="13438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9050"/>
                <a:ext cx="223282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48547" y="0"/>
              <a:ext cx="506616" cy="609892"/>
              <a:chOff x="0" y="0"/>
              <a:chExt cx="100072" cy="12047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0072" cy="120472"/>
              </a:xfrm>
              <a:custGeom>
                <a:avLst/>
                <a:gdLst/>
                <a:ahLst/>
                <a:cxnLst/>
                <a:rect r="r" b="b" t="t" l="l"/>
                <a:pathLst>
                  <a:path h="120472" w="100072">
                    <a:moveTo>
                      <a:pt x="0" y="0"/>
                    </a:moveTo>
                    <a:lnTo>
                      <a:pt x="100072" y="0"/>
                    </a:lnTo>
                    <a:lnTo>
                      <a:pt x="100072" y="120472"/>
                    </a:lnTo>
                    <a:lnTo>
                      <a:pt x="0" y="1204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100072" cy="101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5"/>
                  </a:lnSpc>
                </a:pP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DAGTlf7fgUg</dc:identifier>
  <dcterms:modified xsi:type="dcterms:W3CDTF">2011-08-01T06:04:30Z</dcterms:modified>
  <cp:revision>1</cp:revision>
  <dc:title>first steps with gee</dc:title>
</cp:coreProperties>
</file>